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9A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FC239-2C94-26D9-0B80-006CBEF6F6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519AFA-9BC3-AD40-9F1E-6D89ADED34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4ABDC-C548-03EF-D438-7D46717A7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B3DA1-009D-4D6E-8871-4A46ECCDA9C3}" type="datetimeFigureOut">
              <a:rPr lang="en-IN" smtClean="0"/>
              <a:t>14-08-2025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32AA4A-23FB-3C41-654F-19D0575B7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917378-EA59-0A3C-D999-F02FCE0BC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29A25-69F5-4912-BAF7-2A33983571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5969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786B1-0C1E-5BBB-81A0-518A56B07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CA6397-FA60-EDC2-5503-F25EE634E9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17C9D-FBD5-F458-3BFB-9E52E0F23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B3DA1-009D-4D6E-8871-4A46ECCDA9C3}" type="datetimeFigureOut">
              <a:rPr lang="en-IN" smtClean="0"/>
              <a:t>14-08-2025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C06D28-681C-528A-21B1-F11C99357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1243F-D68B-D512-7AA7-704AD549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29A25-69F5-4912-BAF7-2A33983571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0011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B411FC-1937-6833-F0B2-62D148937B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1A74FA-5BAB-DE20-5625-646D73441E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21228-C97B-9E57-6EC5-AB50076E0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B3DA1-009D-4D6E-8871-4A46ECCDA9C3}" type="datetimeFigureOut">
              <a:rPr lang="en-IN" smtClean="0"/>
              <a:t>14-08-2025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2482F4-FD5F-AF23-EBB2-E84102E34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D3BCA-4587-7295-0B35-DE63E1A90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29A25-69F5-4912-BAF7-2A33983571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9119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C7A0C-2774-AF1F-F030-69C9D25AE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EC3929-E21E-F787-2BDA-D7F0CF17C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EDD2B7-4A9D-068B-0D28-FDCA85B8C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B3DA1-009D-4D6E-8871-4A46ECCDA9C3}" type="datetimeFigureOut">
              <a:rPr lang="en-IN" smtClean="0"/>
              <a:t>14-08-2025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D85F4D-B4F3-F30A-E42F-0597AD01D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46A55-6B59-4075-B827-D42664469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29A25-69F5-4912-BAF7-2A33983571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6641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33DB7-B71B-8B65-6D12-061DA76A3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A35087-E115-42FD-A554-7C67D5CC4C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968F57-AB38-009D-B129-4BC791281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B3DA1-009D-4D6E-8871-4A46ECCDA9C3}" type="datetimeFigureOut">
              <a:rPr lang="en-IN" smtClean="0"/>
              <a:t>14-08-2025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B06CF-5D41-D076-1710-9DA6B7E89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7240C2-902D-1CF7-FFB5-DB1834A60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29A25-69F5-4912-BAF7-2A33983571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473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7F254-B4DB-543C-1237-20CC9DD93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3EF3C-A4FB-C3BC-5144-31F7DBB064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F7F484-4FC1-5E3F-F833-34B64925C6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2DBB7D-0C0E-167E-C5D2-39DC588F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B3DA1-009D-4D6E-8871-4A46ECCDA9C3}" type="datetimeFigureOut">
              <a:rPr lang="en-IN" smtClean="0"/>
              <a:t>14-08-2025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B50299-2E42-5C0B-3C07-371500C7B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F7364D-7251-9555-88B1-752CE8A79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29A25-69F5-4912-BAF7-2A33983571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4627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C4F78-3ABE-6CAC-7EE3-6ECA822C0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56E270-78D3-0C34-64EE-8421FA2412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37883B-A1BF-2DB3-F743-573B04D105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19767B-08CB-B054-CDB3-36A79A12BD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7FFED4-6CCD-5055-9752-96894ABF1B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ADDE38-0D8C-B0A3-025D-8C1739C9E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B3DA1-009D-4D6E-8871-4A46ECCDA9C3}" type="datetimeFigureOut">
              <a:rPr lang="en-IN" smtClean="0"/>
              <a:t>14-08-2025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ED06F3-88B5-72E9-F168-227BE32AF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86845C-3953-A09E-C682-A492141AF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29A25-69F5-4912-BAF7-2A33983571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0074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F21B8-C27E-AB90-899B-233F46EB0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948B43-114D-F374-1F1E-03A74EACA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B3DA1-009D-4D6E-8871-4A46ECCDA9C3}" type="datetimeFigureOut">
              <a:rPr lang="en-IN" smtClean="0"/>
              <a:t>14-08-2025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8BD633-401F-68DD-C624-4186A4AAE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9B37C7-2BBF-4EF8-A654-75FAC0101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29A25-69F5-4912-BAF7-2A33983571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8181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DE1F36-A20F-3227-6161-EB0AD96F2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B3DA1-009D-4D6E-8871-4A46ECCDA9C3}" type="datetimeFigureOut">
              <a:rPr lang="en-IN" smtClean="0"/>
              <a:t>14-08-2025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CA3B20-9B78-88E9-8775-B4CA0B9BE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A5E5C4-37B8-FE4F-89D6-7DDA88815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29A25-69F5-4912-BAF7-2A33983571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338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BF1C3-330B-C2AE-ED76-41C515F35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FC752-860B-7A05-D991-2A85CEB9E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35C14A-22D9-07FD-D6F4-F623E82AA1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D7873-2F75-1BFF-D116-B692D1C27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B3DA1-009D-4D6E-8871-4A46ECCDA9C3}" type="datetimeFigureOut">
              <a:rPr lang="en-IN" smtClean="0"/>
              <a:t>14-08-2025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D85F27-2447-78D2-31CC-8D36D60FA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69C590-4D53-C99F-6A52-0036E2CC6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29A25-69F5-4912-BAF7-2A33983571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4604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32748-1E79-2399-B7CA-EBA20872E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256DCA-9CA7-4E03-A2BF-C1FED1AB95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F75A54-5F03-36A2-E827-B515FD063B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E473C3-B212-65FA-D4D3-D2ABBFB32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B3DA1-009D-4D6E-8871-4A46ECCDA9C3}" type="datetimeFigureOut">
              <a:rPr lang="en-IN" smtClean="0"/>
              <a:t>14-08-2025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1B3EB-A64C-8BFD-50FE-B8796AAAC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F95B19-E9F2-3647-BB9F-FFE8B3E16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29A25-69F5-4912-BAF7-2A33983571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6877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8B9EB7-09F8-8F01-2DA8-A9C64D024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FE1A55-B6CA-80F5-6D40-92212815B3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961507-993F-A641-4A66-836306BD89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3B3DA1-009D-4D6E-8871-4A46ECCDA9C3}" type="datetimeFigureOut">
              <a:rPr lang="en-IN" smtClean="0"/>
              <a:t>14-08-2025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418B7D-2650-0DF6-2475-E73AB453B4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D11F2-A356-F0CA-9DDE-FEE0E73C7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F29A25-69F5-4912-BAF7-2A33983571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0237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712F2-FDF8-E649-F882-64A0A43244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57F1C1-04EB-6BEF-537D-7ABC04F1EA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9A0069-5110-0FBF-DA9F-C37BCAEF6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083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1E794-4D6E-87E1-BE62-263458F2D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458D6-FFFB-2B9D-CD17-C79E584D4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3E8B3F-DADE-43C2-812C-C3C403F08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9" y="0"/>
            <a:ext cx="12167162" cy="6858000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B9DCC36F-AFD0-D71A-664E-50337719E66D}"/>
              </a:ext>
            </a:extLst>
          </p:cNvPr>
          <p:cNvSpPr/>
          <p:nvPr/>
        </p:nvSpPr>
        <p:spPr>
          <a:xfrm rot="11419392">
            <a:off x="9137974" y="2859825"/>
            <a:ext cx="1297375" cy="44969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CBCAFA-AD87-DF06-E8DC-7E96CF015621}"/>
              </a:ext>
            </a:extLst>
          </p:cNvPr>
          <p:cNvSpPr txBox="1"/>
          <p:nvPr/>
        </p:nvSpPr>
        <p:spPr>
          <a:xfrm>
            <a:off x="10465141" y="2773533"/>
            <a:ext cx="1490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Click to Navigate to  the desired sheet</a:t>
            </a:r>
          </a:p>
        </p:txBody>
      </p:sp>
    </p:spTree>
    <p:extLst>
      <p:ext uri="{BB962C8B-B14F-4D97-AF65-F5344CB8AC3E}">
        <p14:creationId xmlns:p14="http://schemas.microsoft.com/office/powerpoint/2010/main" val="3063278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696CE-9DE3-A30D-FE08-C12204673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3295D-D540-C892-8208-038001C23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CB8DA6-DA58-012E-5638-0085D8851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07"/>
            <a:ext cx="12192000" cy="681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704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E869C-5BBB-121E-AD38-FD8F464DE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62DC1-2057-ED33-F652-0C00D9B0F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C25FC8-501C-1D2B-1CD7-9DC2A4AA5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07"/>
            <a:ext cx="12192000" cy="6818986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1312F48F-C939-87FF-0179-790BB8D8B925}"/>
              </a:ext>
            </a:extLst>
          </p:cNvPr>
          <p:cNvSpPr/>
          <p:nvPr/>
        </p:nvSpPr>
        <p:spPr>
          <a:xfrm rot="16200000">
            <a:off x="-297448" y="1070249"/>
            <a:ext cx="1317272" cy="33144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0BECDC-160D-E46C-B3DC-C364D08206A5}"/>
              </a:ext>
            </a:extLst>
          </p:cNvPr>
          <p:cNvSpPr txBox="1"/>
          <p:nvPr/>
        </p:nvSpPr>
        <p:spPr>
          <a:xfrm>
            <a:off x="-62681" y="1859026"/>
            <a:ext cx="1490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Click to Navigate to  the Home Page</a:t>
            </a:r>
          </a:p>
        </p:txBody>
      </p:sp>
    </p:spTree>
    <p:extLst>
      <p:ext uri="{BB962C8B-B14F-4D97-AF65-F5344CB8AC3E}">
        <p14:creationId xmlns:p14="http://schemas.microsoft.com/office/powerpoint/2010/main" val="3900165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02673-C435-1EF4-C806-ED23FD71F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4C9EF-990C-8F1C-5833-79D725D0F3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439BF3-3519-0290-051D-42BD6556E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9" y="0"/>
            <a:ext cx="121832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239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F5A99-0C28-3369-6A6A-E67F4B47D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7F3C4-1FD1-D7C5-270A-A5F6D388B3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A294A1-E1A9-9582-335C-E6138BC4F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000"/>
            <a:ext cx="12192000" cy="68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215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07D0A-0B98-7E52-3479-A8CD4F206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Magnifying glass on clear background">
            <a:extLst>
              <a:ext uri="{FF2B5EF4-FFF2-40B4-BE49-F238E27FC236}">
                <a16:creationId xmlns:a16="http://schemas.microsoft.com/office/drawing/2014/main" id="{E3791802-78E6-C607-6A86-B070222D53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6372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7C86616-9416-B900-CD25-AD178D71DDD8}"/>
              </a:ext>
            </a:extLst>
          </p:cNvPr>
          <p:cNvSpPr/>
          <p:nvPr/>
        </p:nvSpPr>
        <p:spPr>
          <a:xfrm>
            <a:off x="1862091" y="4037183"/>
            <a:ext cx="464563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Thank You..</a:t>
            </a:r>
          </a:p>
        </p:txBody>
      </p:sp>
    </p:spTree>
    <p:extLst>
      <p:ext uri="{BB962C8B-B14F-4D97-AF65-F5344CB8AC3E}">
        <p14:creationId xmlns:p14="http://schemas.microsoft.com/office/powerpoint/2010/main" val="37458770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17</Words>
  <Application>Microsoft Office PowerPoint</Application>
  <PresentationFormat>Widescreen</PresentationFormat>
  <Paragraphs>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Gaurav Prasad</dc:creator>
  <cp:lastModifiedBy>Gaurav Prasad</cp:lastModifiedBy>
  <cp:revision>1</cp:revision>
  <dcterms:created xsi:type="dcterms:W3CDTF">2025-08-14T10:05:58Z</dcterms:created>
  <dcterms:modified xsi:type="dcterms:W3CDTF">2025-08-14T10:08:34Z</dcterms:modified>
</cp:coreProperties>
</file>

<file path=docProps/thumbnail.jpeg>
</file>